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c8522247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c8522247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c8522247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c8522247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c8522247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c8522247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cab4a06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cab4a06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cba9272d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cba9272d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cba9272d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cba9272d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c8522247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c8522247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nordvpn.com/cybersecurity/glossary/pwn/" TargetMode="External"/><Relationship Id="rId4" Type="http://schemas.openxmlformats.org/officeDocument/2006/relationships/hyperlink" Target="https://www.hoppersroppers.org/roadmap/training/pwning.html" TargetMode="External"/><Relationship Id="rId5" Type="http://schemas.openxmlformats.org/officeDocument/2006/relationships/hyperlink" Target="https://ctf101.org/binary-exploitation/overview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729450" y="1322450"/>
            <a:ext cx="55767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Pwning Your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Binary Exploitation using Ghidra</a:t>
            </a:r>
            <a:endParaRPr b="0" sz="24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958227" y="3401500"/>
            <a:ext cx="1883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Luke Thurston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727650" y="427575"/>
            <a:ext cx="359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All About The Pwn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69575" y="1441200"/>
            <a:ext cx="79467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</a:t>
            </a:r>
            <a:r>
              <a:rPr lang="en">
                <a:solidFill>
                  <a:schemeClr val="lt1"/>
                </a:solidFill>
              </a:rPr>
              <a:t>Slang term meaning ‘to completely defeat (something).’ Originally a mistyping of ‘own’, since ‘p’ and ‘o’ are next to each other on QWERTY keyboards. PWN is part of leetspeak, a modified spelling system used by hackers and video gamers.” (NordVPN)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In the context of CTF competitions, the term ‘pwn’ is commonly used to refer to </a:t>
            </a:r>
            <a:r>
              <a:rPr lang="en">
                <a:solidFill>
                  <a:schemeClr val="lt1"/>
                </a:solidFill>
              </a:rPr>
              <a:t>challenges that deal with </a:t>
            </a:r>
            <a:r>
              <a:rPr lang="en">
                <a:solidFill>
                  <a:schemeClr val="lt1"/>
                </a:solidFill>
              </a:rPr>
              <a:t>Binary Exploitation.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852" y="3086347"/>
            <a:ext cx="1959098" cy="133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4"/>
          <p:cNvSpPr txBox="1"/>
          <p:nvPr/>
        </p:nvSpPr>
        <p:spPr>
          <a:xfrm>
            <a:off x="469575" y="2995750"/>
            <a:ext cx="6388200" cy="1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Distinction between Binary Exploitation and Reverse Engineering (CTF101)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Reverse Engineering is focused on understanding “the functionality of a given program such that you can identify deeper issues.”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Binary Exploitation is about “finding a vulnerability in the program and exploiting it to gain control of a shell or modifying the program's functions.”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771925" y="1086550"/>
            <a:ext cx="1340700" cy="2463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729450" y="1322450"/>
            <a:ext cx="63429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Technical Background</a:t>
            </a:r>
            <a:endParaRPr sz="36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326" y="3358201"/>
            <a:ext cx="1166698" cy="1166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our Years Later: The Impacts of Ghidra's Public Release &gt; National  Security Agency/Central Security Service &gt; Article"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275" y="3358188"/>
            <a:ext cx="1721700" cy="116672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641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Tools for Binary Exploitation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86950" y="1442875"/>
            <a:ext cx="58491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(1.) Hypervisor, Virtual Machine, and Guest OS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095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★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Ubuntu, 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Kali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, Parrot Sec, Windows 10, etc.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(2.) Reverse Engineering Software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095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★"/>
            </a:pP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Ghidra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IDA Pro, Valgrind, Binary Ninja, 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Radare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, Hopper, etc.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(3.) Binary Exploitation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09550" lvl="0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★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PwnTools, Pwndbg, GEF, Peda, 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Codium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500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Checksec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, etc.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475" y="1442875"/>
            <a:ext cx="1951276" cy="29255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6"/>
          <p:cNvSpPr/>
          <p:nvPr/>
        </p:nvSpPr>
        <p:spPr>
          <a:xfrm>
            <a:off x="771925" y="1086550"/>
            <a:ext cx="1340700" cy="2463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729450" y="556650"/>
            <a:ext cx="3511200" cy="9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Biting the Bullet: Binex Attack Space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777000" y="1610125"/>
            <a:ext cx="3720900" cy="25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Buffer Overflow Attacks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Shell Code Injection &amp; Stack Smashing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Non-exec Stack vs. Return to Libc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Stack Canaries vs. Heap Overflow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Address Space Layout Randomization vs. Info Leaking and Heap Spraying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Overwriting GOT (Global Offset Table)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275" y="1631550"/>
            <a:ext cx="3873227" cy="22004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6100975" y="3974875"/>
            <a:ext cx="1449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(Roppers Intro)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250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Demo Preview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300" y="1776150"/>
            <a:ext cx="3590925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61375" y="1250150"/>
            <a:ext cx="42117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Step 1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 Download and Install 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Virtualbox 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Step 2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Spin up a Kali Machine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Step 3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Download Executables from Crackmes.one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Step 4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Try Running the Executable 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Step 5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To understand the program flow, open the binary in ghidra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Step 6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Use any additional binex tools to complete the hack.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49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Demo Summary and Takeaways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46475" y="1175750"/>
            <a:ext cx="78135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Ghidra is a powerful tool for SRE that can be used to carry out numerous exploits on unsuspecting victims. 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Make sure that your binary executables have been stripped of any identifiers which could lead a hacker to more quickly detect the functionality of your program. 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Binex attacks take experience to fully master.  Resources to stay up to date include: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pwn.college Blue Belt by Arizona State University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Roppers Roadmap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Crackmes.one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729450" y="579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Citations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729450" y="1367950"/>
            <a:ext cx="7688700" cy="1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https://nordvpn.com/cybersecurity/glossary/pwn/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https://www.hoppersroppers.org/roadmap/training/pwning.html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https://ctf101.org/binary-exploitation/overview/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